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  <p:sldMasterId id="2147483850" r:id="rId2"/>
  </p:sldMasterIdLst>
  <p:sldIdLst>
    <p:sldId id="275" r:id="rId3"/>
    <p:sldId id="276" r:id="rId4"/>
    <p:sldId id="283" r:id="rId5"/>
    <p:sldId id="256" r:id="rId6"/>
    <p:sldId id="277" r:id="rId7"/>
    <p:sldId id="257" r:id="rId8"/>
    <p:sldId id="265" r:id="rId9"/>
    <p:sldId id="278" r:id="rId10"/>
    <p:sldId id="258" r:id="rId11"/>
    <p:sldId id="260" r:id="rId12"/>
    <p:sldId id="281" r:id="rId13"/>
    <p:sldId id="266" r:id="rId14"/>
    <p:sldId id="264" r:id="rId15"/>
    <p:sldId id="267" r:id="rId16"/>
    <p:sldId id="268" r:id="rId17"/>
    <p:sldId id="272" r:id="rId18"/>
    <p:sldId id="263" r:id="rId19"/>
    <p:sldId id="271" r:id="rId20"/>
    <p:sldId id="279" r:id="rId21"/>
    <p:sldId id="282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705" autoAdjust="0"/>
  </p:normalViewPr>
  <p:slideViewPr>
    <p:cSldViewPr>
      <p:cViewPr varScale="1">
        <p:scale>
          <a:sx n="50" d="100"/>
          <a:sy n="50" d="100"/>
        </p:scale>
        <p:origin x="-102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023F6F-28FF-4B16-BCE2-0D40C7A6DFFB}" type="datetime4">
              <a:rPr lang="en-US" smtClean="0"/>
              <a:pPr>
                <a:defRPr/>
              </a:pPr>
              <a:t>January 25, 2017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7CA11-A64A-43BB-8A96-53C59407DAE3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6494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4FE3AE-C77F-4DF7-990A-00257A9B773E}" type="datetime4">
              <a:rPr lang="en-US" smtClean="0"/>
              <a:pPr>
                <a:defRPr/>
              </a:pPr>
              <a:t>January 25, 2017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FB340-96A2-461D-8316-7D0102DA9C8D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152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D508BD-487D-4676-9D5D-4E1269D6A9EE}" type="datetime4">
              <a:rPr lang="en-US" smtClean="0"/>
              <a:pPr>
                <a:defRPr/>
              </a:pPr>
              <a:t>January 25, 2017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5382F-B267-4B2E-B5C3-42BB6F5259FA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0956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altLang="fr-FR" dirty="0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altLang="fr-FR" dirty="0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0FA7-98B4-4E75-81CA-7B0CA2EFC3A7}" type="slidenum">
              <a:rPr lang="fr-FR" altLang="fr-FR" smtClean="0">
                <a:solidFill>
                  <a:srgbClr val="000000"/>
                </a:solidFill>
              </a:rPr>
              <a:pPr/>
              <a:t>‹N°›</a:t>
            </a:fld>
            <a:endParaRPr lang="fr-FR" alt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6494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altLang="fr-FR" dirty="0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altLang="fr-FR" dirty="0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36877-D502-45F0-A9AB-600FECFE66DE}" type="slidenum">
              <a:rPr lang="fr-FR" altLang="fr-FR" smtClean="0">
                <a:solidFill>
                  <a:srgbClr val="000000"/>
                </a:solidFill>
              </a:rPr>
              <a:pPr/>
              <a:t>‹N°›</a:t>
            </a:fld>
            <a:endParaRPr lang="fr-FR" alt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548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altLang="fr-FR" dirty="0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altLang="fr-FR" dirty="0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BABA-834A-4C6C-BC27-540A8DC741ED}" type="slidenum">
              <a:rPr lang="fr-FR" altLang="fr-FR" smtClean="0">
                <a:solidFill>
                  <a:srgbClr val="000000"/>
                </a:solidFill>
              </a:rPr>
              <a:pPr/>
              <a:t>‹N°›</a:t>
            </a:fld>
            <a:endParaRPr lang="fr-FR" alt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1862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altLang="fr-FR" dirty="0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altLang="fr-FR" dirty="0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24CF6-2B8A-4B60-BBC4-A490195C1587}" type="slidenum">
              <a:rPr lang="fr-FR" altLang="fr-FR" smtClean="0">
                <a:solidFill>
                  <a:srgbClr val="000000"/>
                </a:solidFill>
              </a:rPr>
              <a:pPr/>
              <a:t>‹N°›</a:t>
            </a:fld>
            <a:endParaRPr lang="fr-FR" alt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1198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altLang="fr-FR" dirty="0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altLang="fr-FR" dirty="0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222FD-6176-4540-9418-B79271856B2A}" type="slidenum">
              <a:rPr lang="fr-FR" altLang="fr-FR" smtClean="0">
                <a:solidFill>
                  <a:srgbClr val="000000"/>
                </a:solidFill>
              </a:rPr>
              <a:pPr/>
              <a:t>‹N°›</a:t>
            </a:fld>
            <a:endParaRPr lang="fr-FR" alt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9021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altLang="fr-FR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altLang="fr-FR" dirty="0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B3427-E202-429A-A916-89F60C24E1F3}" type="slidenum">
              <a:rPr lang="fr-FR" altLang="fr-FR" smtClean="0">
                <a:solidFill>
                  <a:srgbClr val="000000"/>
                </a:solidFill>
              </a:rPr>
              <a:pPr/>
              <a:t>‹N°›</a:t>
            </a:fld>
            <a:endParaRPr lang="fr-FR" alt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5334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altLang="fr-FR" dirty="0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altLang="fr-FR" dirty="0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E996-B23A-4D10-BC01-536949FC0EF3}" type="slidenum">
              <a:rPr lang="fr-FR" altLang="fr-FR" smtClean="0">
                <a:solidFill>
                  <a:srgbClr val="000000"/>
                </a:solidFill>
              </a:rPr>
              <a:pPr/>
              <a:t>‹N°›</a:t>
            </a:fld>
            <a:endParaRPr lang="fr-FR" alt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7855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altLang="fr-FR" dirty="0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altLang="fr-FR" dirty="0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4FBA2-68E3-4C21-9B7A-FA0BE1EBEBFE}" type="slidenum">
              <a:rPr lang="fr-FR" altLang="fr-FR" smtClean="0">
                <a:solidFill>
                  <a:srgbClr val="000000"/>
                </a:solidFill>
              </a:rPr>
              <a:pPr/>
              <a:t>‹N°›</a:t>
            </a:fld>
            <a:endParaRPr lang="fr-FR" alt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66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BFDEB9-DE7F-41D1-BC9C-12FA54519718}" type="datetime4">
              <a:rPr lang="en-US" smtClean="0"/>
              <a:pPr>
                <a:defRPr/>
              </a:pPr>
              <a:t>January 25, 2017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C3E28-7145-4646-98A5-8A2261B992C2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3548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altLang="fr-FR" dirty="0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altLang="fr-FR" dirty="0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1FA3-E3C0-48D5-BAB1-1C7429F85775}" type="slidenum">
              <a:rPr lang="fr-FR" altLang="fr-FR" smtClean="0">
                <a:solidFill>
                  <a:srgbClr val="000000"/>
                </a:solidFill>
              </a:rPr>
              <a:pPr/>
              <a:t>‹N°›</a:t>
            </a:fld>
            <a:endParaRPr lang="fr-FR" alt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0069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altLang="fr-FR" dirty="0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altLang="fr-FR" dirty="0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35D97-EC80-4396-BD45-A9008ED605EA}" type="slidenum">
              <a:rPr lang="fr-FR" altLang="fr-FR" smtClean="0">
                <a:solidFill>
                  <a:srgbClr val="000000"/>
                </a:solidFill>
              </a:rPr>
              <a:pPr/>
              <a:t>‹N°›</a:t>
            </a:fld>
            <a:endParaRPr lang="fr-FR" alt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1528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altLang="fr-FR" dirty="0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altLang="fr-FR" dirty="0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A050-E340-4137-A779-9FB125658FDC}" type="slidenum">
              <a:rPr lang="fr-FR" altLang="fr-FR" smtClean="0">
                <a:solidFill>
                  <a:srgbClr val="000000"/>
                </a:solidFill>
              </a:rPr>
              <a:pPr/>
              <a:t>‹N°›</a:t>
            </a:fld>
            <a:endParaRPr lang="fr-FR" alt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0956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F29361-67B4-465B-8BB9-C67EC4FB81E8}" type="datetime4">
              <a:rPr lang="en-US" smtClean="0"/>
              <a:pPr>
                <a:defRPr/>
              </a:pPr>
              <a:t>January 25, 2017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7771E-30C3-466E-96F9-D5E39E4DD238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186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C86DC0-C04B-469A-B652-F9B5EC328351}" type="datetime4">
              <a:rPr lang="en-US" smtClean="0"/>
              <a:pPr>
                <a:defRPr/>
              </a:pPr>
              <a:t>January 25, 2017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8DA45-A596-4758-91A5-5CE977D69FEC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119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8E924D-380C-40AB-B158-A6ECB4BF1B6C}" type="datetime4">
              <a:rPr lang="en-US" smtClean="0"/>
              <a:pPr>
                <a:defRPr/>
              </a:pPr>
              <a:t>January 25, 2017</a:t>
            </a:fld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9BAE5D-8D83-4141-A282-E736D57DD7BD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902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22B47B-FCB1-4BAE-9C45-C340A437D342}" type="datetime4">
              <a:rPr lang="en-US" smtClean="0"/>
              <a:pPr>
                <a:defRPr/>
              </a:pPr>
              <a:t>January 25, 2017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EC8D0-946F-4171-A710-2BEC389CBC07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533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0ECF99-CBA3-416E-B3F2-61089FEC05B0}" type="datetime4">
              <a:rPr lang="en-US" smtClean="0"/>
              <a:pPr>
                <a:defRPr/>
              </a:pPr>
              <a:t>January 25, 2017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0F0C9-9DDE-402D-A92F-049B1DB265AD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785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3B4DFD-1443-4704-81C6-95B426FF5478}" type="datetime4">
              <a:rPr lang="en-US" smtClean="0"/>
              <a:pPr>
                <a:defRPr/>
              </a:pPr>
              <a:t>January 25, 2017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CB6CFE-2273-4664-AA4F-26751A4A825B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9663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DC2BB8-C2E7-4115-9FC7-46B66A43D750}" type="datetime4">
              <a:rPr lang="en-US" smtClean="0"/>
              <a:pPr>
                <a:defRPr/>
              </a:pPr>
              <a:t>January 25, 2017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5574F-99D3-4B36-966A-A27ACAB58938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0069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45923E-B051-4361-9236-27C5FF0D1D42}" type="datetime4">
              <a:rPr lang="en-US" smtClean="0"/>
              <a:pPr>
                <a:defRPr/>
              </a:pPr>
              <a:t>January 25, 2017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B93703-D1C4-4F3F-92AD-78180BF20FE6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850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altLang="fr-FR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altLang="fr-FR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B4791-2A69-46F6-BEC6-2D0336808E0F}" type="slidenum">
              <a:rPr lang="fr-FR" altLang="fr-FR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pPr/>
              <a:t>‹N°›</a:t>
            </a:fld>
            <a:endParaRPr lang="fr-FR" altLang="fr-FR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850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4400" dirty="0">
                <a:latin typeface="Algerian" pitchFamily="82" charset="0"/>
                <a:cs typeface="+mn-cs"/>
              </a:rPr>
              <a:t>LA LYRE BRESSANE A ETE FONDEE LE 7 NOVEMBRE 1903 AVEC LES MEMBRES DE </a:t>
            </a:r>
            <a:r>
              <a:rPr lang="fr-FR" altLang="fr-FR" sz="4800" dirty="0">
                <a:latin typeface="Algerian" pitchFamily="82" charset="0"/>
                <a:cs typeface="+mn-cs"/>
              </a:rPr>
              <a:t>L’ANCIENNE</a:t>
            </a:r>
            <a:r>
              <a:rPr lang="fr-FR" altLang="fr-FR" sz="4400" dirty="0">
                <a:latin typeface="Algerian" pitchFamily="82" charset="0"/>
                <a:cs typeface="+mn-cs"/>
              </a:rPr>
              <a:t> MUSIQUE DE FOISSIAT, SOUS LA DIRECTION D’HIPPOLYTE DUBOIS, MAITRE D’ECOLE.</a:t>
            </a:r>
          </a:p>
        </p:txBody>
      </p:sp>
    </p:spTree>
    <p:extLst>
      <p:ext uri="{BB962C8B-B14F-4D97-AF65-F5344CB8AC3E}">
        <p14:creationId xmlns:p14="http://schemas.microsoft.com/office/powerpoint/2010/main" xmlns="" val="1796537953"/>
      </p:ext>
    </p:extLst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sz="2400" dirty="0">
                <a:latin typeface="Cooper Black" pitchFamily="18" charset="0"/>
              </a:rPr>
              <a:t>COURS DE SOLFEGE AVANT L’ECOLE DE MUSIQUE</a:t>
            </a:r>
            <a:br>
              <a:rPr lang="fr-FR" altLang="fr-FR" sz="2400" dirty="0">
                <a:latin typeface="Cooper Black" pitchFamily="18" charset="0"/>
              </a:rPr>
            </a:br>
            <a:endParaRPr lang="fr-FR" altLang="fr-FR" sz="2400" dirty="0" smtClean="0"/>
          </a:p>
        </p:txBody>
      </p:sp>
      <p:pic>
        <p:nvPicPr>
          <p:cNvPr id="20483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9750" y="1052513"/>
            <a:ext cx="8059738" cy="5354637"/>
          </a:xfrm>
        </p:spPr>
      </p:pic>
      <p:sp>
        <p:nvSpPr>
          <p:cNvPr id="20484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dirty="0" smtClean="0">
              <a:solidFill>
                <a:schemeClr val="accent1"/>
              </a:solidFill>
            </a:endParaRPr>
          </a:p>
        </p:txBody>
      </p:sp>
      <p:sp>
        <p:nvSpPr>
          <p:cNvPr id="2048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A5EB61-CAFF-40C0-9AE0-7F586FDA5496}" type="slidenum">
              <a:rPr lang="en-US" altLang="fr-FR">
                <a:solidFill>
                  <a:srgbClr val="FEFEF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fr-FR" dirty="0">
              <a:solidFill>
                <a:srgbClr val="FEFEFE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BFDEB9-DE7F-41D1-BC9C-12FA54519718}" type="datetime4">
              <a:rPr lang="en-US" smtClean="0"/>
              <a:pPr>
                <a:defRPr/>
              </a:pPr>
              <a:t>January 25, 2017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C3E28-7145-4646-98A5-8A2261B992C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33424"/>
            <a:ext cx="5112568" cy="453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03079"/>
            <a:ext cx="3312368" cy="216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628800"/>
            <a:ext cx="953135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5612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dirty="0" smtClean="0">
              <a:solidFill>
                <a:schemeClr val="accent1"/>
              </a:solidFill>
            </a:endParaRPr>
          </a:p>
        </p:txBody>
      </p:sp>
      <p:sp>
        <p:nvSpPr>
          <p:cNvPr id="21507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8AF22D-4754-44CF-A0A9-038718725D40}" type="slidenum">
              <a:rPr lang="en-US" altLang="fr-FR">
                <a:solidFill>
                  <a:srgbClr val="FEFEF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fr-FR" dirty="0">
              <a:solidFill>
                <a:srgbClr val="FEFEFE"/>
              </a:solidFill>
            </a:endParaRPr>
          </a:p>
        </p:txBody>
      </p:sp>
      <p:pic>
        <p:nvPicPr>
          <p:cNvPr id="21508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4191" y="1340768"/>
            <a:ext cx="6240462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ZoneTexte 5"/>
          <p:cNvSpPr txBox="1">
            <a:spLocks noChangeArrowheads="1"/>
          </p:cNvSpPr>
          <p:nvPr/>
        </p:nvSpPr>
        <p:spPr bwMode="auto">
          <a:xfrm>
            <a:off x="2268538" y="260350"/>
            <a:ext cx="5707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fr-FR" altLang="fr-FR" sz="4400" dirty="0">
                <a:solidFill>
                  <a:schemeClr val="bg1"/>
                </a:solidFill>
                <a:latin typeface="Cooper Black" pitchFamily="18" charset="0"/>
              </a:rPr>
              <a:t>WILLY : Directeur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1547664" y="412750"/>
            <a:ext cx="633670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fr-FR" altLang="fr-FR" sz="3600" dirty="0">
                <a:latin typeface="Cooper Black" pitchFamily="18" charset="0"/>
              </a:rPr>
              <a:t>WILLY</a:t>
            </a:r>
            <a:r>
              <a:rPr lang="fr-FR" altLang="fr-FR" sz="4400" dirty="0">
                <a:latin typeface="Cooper Black" pitchFamily="18" charset="0"/>
              </a:rPr>
              <a:t> : </a:t>
            </a:r>
            <a:r>
              <a:rPr lang="fr-FR" altLang="fr-FR" sz="3200" dirty="0">
                <a:latin typeface="Cooper Black" pitchFamily="18" charset="0"/>
              </a:rPr>
              <a:t>Directeur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dirty="0" smtClean="0">
              <a:solidFill>
                <a:schemeClr val="accent1"/>
              </a:solidFill>
            </a:endParaRPr>
          </a:p>
        </p:txBody>
      </p:sp>
      <p:sp>
        <p:nvSpPr>
          <p:cNvPr id="22531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CCAF89-1C4F-4E18-81EA-A57ECCD5F1B3}" type="slidenum">
              <a:rPr lang="en-US" altLang="fr-FR">
                <a:solidFill>
                  <a:srgbClr val="FEFEF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fr-FR" dirty="0">
              <a:solidFill>
                <a:srgbClr val="FEFEFE"/>
              </a:solidFill>
            </a:endParaRPr>
          </a:p>
        </p:txBody>
      </p:sp>
      <p:pic>
        <p:nvPicPr>
          <p:cNvPr id="22532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996950"/>
            <a:ext cx="7412037" cy="560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ZoneTexte 5"/>
          <p:cNvSpPr txBox="1">
            <a:spLocks noChangeArrowheads="1"/>
          </p:cNvSpPr>
          <p:nvPr/>
        </p:nvSpPr>
        <p:spPr bwMode="auto">
          <a:xfrm>
            <a:off x="1258888" y="260350"/>
            <a:ext cx="6769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fr-FR" altLang="fr-FR" sz="4400" b="1" dirty="0">
                <a:solidFill>
                  <a:schemeClr val="bg1"/>
                </a:solidFill>
                <a:latin typeface="Cooper Black" pitchFamily="18" charset="0"/>
              </a:rPr>
              <a:t>FRANCOIS - Directeur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1239581" y="260350"/>
            <a:ext cx="6769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fr-FR" altLang="fr-FR" sz="3600" b="1" dirty="0">
                <a:latin typeface="Cooper Black" pitchFamily="18" charset="0"/>
              </a:rPr>
              <a:t>FRANCOIS</a:t>
            </a:r>
            <a:r>
              <a:rPr lang="fr-FR" altLang="fr-FR" sz="3200" b="1" dirty="0">
                <a:latin typeface="Cooper Black" pitchFamily="18" charset="0"/>
              </a:rPr>
              <a:t> - Directeur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dirty="0" smtClean="0">
              <a:solidFill>
                <a:schemeClr val="accent1"/>
              </a:solidFill>
            </a:endParaRPr>
          </a:p>
        </p:txBody>
      </p:sp>
      <p:sp>
        <p:nvSpPr>
          <p:cNvPr id="2355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AFA197-FDA2-4AF6-9B5F-68294EDEEF97}" type="slidenum">
              <a:rPr lang="en-US" altLang="fr-FR">
                <a:solidFill>
                  <a:srgbClr val="FEFEF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fr-FR" dirty="0">
              <a:solidFill>
                <a:srgbClr val="FEFEFE"/>
              </a:solidFill>
            </a:endParaRPr>
          </a:p>
        </p:txBody>
      </p:sp>
      <p:sp>
        <p:nvSpPr>
          <p:cNvPr id="23556" name="ZoneTexte 4"/>
          <p:cNvSpPr txBox="1">
            <a:spLocks noChangeArrowheads="1"/>
          </p:cNvSpPr>
          <p:nvPr/>
        </p:nvSpPr>
        <p:spPr bwMode="auto">
          <a:xfrm>
            <a:off x="1179512" y="544015"/>
            <a:ext cx="728027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fr-FR" altLang="fr-FR" sz="3600" dirty="0" smtClean="0">
                <a:latin typeface="Cooper Black" pitchFamily="18" charset="0"/>
              </a:rPr>
              <a:t>JEAN-PAUL</a:t>
            </a:r>
            <a:r>
              <a:rPr lang="fr-FR" altLang="fr-FR" sz="4400" dirty="0" smtClean="0">
                <a:latin typeface="Cooper Black" pitchFamily="18" charset="0"/>
              </a:rPr>
              <a:t> </a:t>
            </a:r>
            <a:r>
              <a:rPr lang="fr-FR" altLang="fr-FR" sz="4400" dirty="0">
                <a:latin typeface="Cooper Black" pitchFamily="18" charset="0"/>
              </a:rPr>
              <a:t>: </a:t>
            </a:r>
            <a:r>
              <a:rPr lang="fr-FR" altLang="fr-FR" sz="3200" dirty="0">
                <a:latin typeface="Cooper Black" pitchFamily="18" charset="0"/>
              </a:rPr>
              <a:t>Directeur</a:t>
            </a:r>
          </a:p>
          <a:p>
            <a:pPr algn="ctr"/>
            <a:r>
              <a:rPr lang="fr-FR" altLang="fr-FR" sz="4400" dirty="0" smtClean="0">
                <a:solidFill>
                  <a:schemeClr val="bg1"/>
                </a:solidFill>
                <a:latin typeface="Cooper Black" pitchFamily="18" charset="0"/>
              </a:rPr>
              <a:t>L </a:t>
            </a:r>
            <a:r>
              <a:rPr lang="fr-FR" altLang="fr-FR" sz="4400" dirty="0">
                <a:solidFill>
                  <a:schemeClr val="bg1"/>
                </a:solidFill>
                <a:latin typeface="Cooper Black" pitchFamily="18" charset="0"/>
              </a:rPr>
              <a:t>: </a:t>
            </a:r>
            <a:r>
              <a:rPr lang="fr-FR" altLang="fr-FR" sz="4400" dirty="0">
                <a:solidFill>
                  <a:srgbClr val="FFFFFF"/>
                </a:solidFill>
                <a:latin typeface="Cooper Black" pitchFamily="18" charset="0"/>
              </a:rPr>
              <a:t>Directeur</a:t>
            </a:r>
          </a:p>
          <a:p>
            <a:pPr algn="ctr"/>
            <a:endParaRPr lang="fr-FR" altLang="fr-FR" sz="44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23557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17625"/>
            <a:ext cx="7970837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dirty="0" smtClean="0">
              <a:solidFill>
                <a:schemeClr val="accent1"/>
              </a:solidFill>
            </a:endParaRPr>
          </a:p>
        </p:txBody>
      </p:sp>
      <p:sp>
        <p:nvSpPr>
          <p:cNvPr id="27651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B6C8D8-0DCE-4AEA-8663-D4D1721C533B}" type="slidenum">
              <a:rPr lang="en-US" altLang="fr-FR">
                <a:solidFill>
                  <a:srgbClr val="FEFEF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fr-FR" dirty="0">
              <a:solidFill>
                <a:srgbClr val="FEFEFE"/>
              </a:solidFill>
            </a:endParaRPr>
          </a:p>
        </p:txBody>
      </p:sp>
      <p:sp>
        <p:nvSpPr>
          <p:cNvPr id="27652" name="ZoneTexte 4"/>
          <p:cNvSpPr txBox="1">
            <a:spLocks noChangeArrowheads="1"/>
          </p:cNvSpPr>
          <p:nvPr/>
        </p:nvSpPr>
        <p:spPr bwMode="auto">
          <a:xfrm>
            <a:off x="1331913" y="476250"/>
            <a:ext cx="61928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fr-FR" altLang="fr-FR" sz="3600" dirty="0">
                <a:solidFill>
                  <a:schemeClr val="bg1"/>
                </a:solidFill>
                <a:latin typeface="Cooper Black" pitchFamily="18" charset="0"/>
              </a:rPr>
              <a:t>BENOIT - </a:t>
            </a:r>
            <a:r>
              <a:rPr lang="fr-FR" altLang="fr-FR" sz="3600" b="1" dirty="0">
                <a:solidFill>
                  <a:schemeClr val="bg1"/>
                </a:solidFill>
                <a:latin typeface="Cooper Black" pitchFamily="18" charset="0"/>
              </a:rPr>
              <a:t>Directeur</a:t>
            </a:r>
          </a:p>
          <a:p>
            <a:pPr algn="ctr"/>
            <a:endParaRPr lang="fr-FR" altLang="fr-FR" sz="3600" dirty="0">
              <a:solidFill>
                <a:schemeClr val="bg1"/>
              </a:solidFill>
              <a:latin typeface="Cooper Black" pitchFamily="18" charset="0"/>
            </a:endParaRPr>
          </a:p>
        </p:txBody>
      </p:sp>
      <p:pic>
        <p:nvPicPr>
          <p:cNvPr id="27653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7738" y="1152525"/>
            <a:ext cx="4419600" cy="52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4"/>
          <p:cNvSpPr txBox="1">
            <a:spLocks noChangeArrowheads="1"/>
          </p:cNvSpPr>
          <p:nvPr/>
        </p:nvSpPr>
        <p:spPr bwMode="auto">
          <a:xfrm>
            <a:off x="1385873" y="462776"/>
            <a:ext cx="57064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fr-FR" altLang="fr-FR" sz="3600" dirty="0">
                <a:latin typeface="Cooper Black" pitchFamily="18" charset="0"/>
              </a:rPr>
              <a:t>BENOIT - </a:t>
            </a:r>
            <a:r>
              <a:rPr lang="fr-FR" altLang="fr-FR" sz="3200" b="1" dirty="0">
                <a:latin typeface="Cooper Black" pitchFamily="18" charset="0"/>
              </a:rPr>
              <a:t>Directeur</a:t>
            </a:r>
          </a:p>
          <a:p>
            <a:pPr algn="ctr"/>
            <a:endParaRPr lang="fr-FR" altLang="fr-FR" sz="3600" dirty="0">
              <a:latin typeface="Cooper Black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dirty="0" smtClean="0">
              <a:solidFill>
                <a:schemeClr val="accent1"/>
              </a:solidFill>
            </a:endParaRPr>
          </a:p>
        </p:txBody>
      </p:sp>
      <p:sp>
        <p:nvSpPr>
          <p:cNvPr id="24579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CEAE57-8DA8-40A5-8A3B-DDB7D85DEA2C}" type="slidenum">
              <a:rPr lang="en-US" altLang="fr-FR">
                <a:solidFill>
                  <a:srgbClr val="FEFEF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fr-FR" dirty="0">
              <a:solidFill>
                <a:srgbClr val="FEFEFE"/>
              </a:solidFill>
            </a:endParaRPr>
          </a:p>
        </p:txBody>
      </p:sp>
      <p:pic>
        <p:nvPicPr>
          <p:cNvPr id="24580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68413"/>
            <a:ext cx="7081837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ZoneTexte 5"/>
          <p:cNvSpPr txBox="1">
            <a:spLocks noChangeArrowheads="1"/>
          </p:cNvSpPr>
          <p:nvPr/>
        </p:nvSpPr>
        <p:spPr bwMode="auto">
          <a:xfrm>
            <a:off x="827088" y="404813"/>
            <a:ext cx="7993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fr-FR" altLang="fr-FR" sz="4000" dirty="0">
                <a:solidFill>
                  <a:schemeClr val="bg1"/>
                </a:solidFill>
                <a:latin typeface="Cooper Black" pitchFamily="18" charset="0"/>
              </a:rPr>
              <a:t>MATHILDE - Sous Directrice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683568" y="404811"/>
            <a:ext cx="7993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fr-FR" altLang="fr-FR" sz="3600" dirty="0">
                <a:latin typeface="Cooper Black" pitchFamily="18" charset="0"/>
              </a:rPr>
              <a:t>MATHILDE</a:t>
            </a:r>
            <a:r>
              <a:rPr lang="fr-FR" altLang="fr-FR" sz="4000" dirty="0">
                <a:latin typeface="Cooper Black" pitchFamily="18" charset="0"/>
              </a:rPr>
              <a:t> - </a:t>
            </a:r>
            <a:r>
              <a:rPr lang="fr-FR" altLang="fr-FR" sz="3200" dirty="0">
                <a:latin typeface="Cooper Black" pitchFamily="18" charset="0"/>
              </a:rPr>
              <a:t>Sous</a:t>
            </a:r>
            <a:r>
              <a:rPr lang="fr-FR" altLang="fr-FR" sz="4000" dirty="0">
                <a:latin typeface="Cooper Black" pitchFamily="18" charset="0"/>
              </a:rPr>
              <a:t> </a:t>
            </a:r>
            <a:r>
              <a:rPr lang="fr-FR" altLang="fr-FR" sz="3200" dirty="0">
                <a:latin typeface="Cooper Black" pitchFamily="18" charset="0"/>
              </a:rPr>
              <a:t>Directrice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746375" y="836613"/>
            <a:ext cx="4086225" cy="5788025"/>
          </a:xfrm>
        </p:spPr>
      </p:pic>
      <p:sp>
        <p:nvSpPr>
          <p:cNvPr id="25604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dirty="0" smtClean="0">
              <a:solidFill>
                <a:schemeClr val="accent1"/>
              </a:solidFill>
            </a:endParaRPr>
          </a:p>
        </p:txBody>
      </p:sp>
      <p:sp>
        <p:nvSpPr>
          <p:cNvPr id="25605" name="Rectangle 2"/>
          <p:cNvSpPr>
            <a:spLocks noChangeArrowheads="1"/>
          </p:cNvSpPr>
          <p:nvPr/>
        </p:nvSpPr>
        <p:spPr bwMode="auto">
          <a:xfrm>
            <a:off x="1544638" y="188913"/>
            <a:ext cx="605472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fr-FR" altLang="fr-FR" sz="4000" b="1" dirty="0">
                <a:solidFill>
                  <a:schemeClr val="bg1"/>
                </a:solidFill>
                <a:latin typeface="Cooper Black" pitchFamily="18" charset="0"/>
              </a:rPr>
              <a:t>NICO – Sous Directeur</a:t>
            </a:r>
          </a:p>
          <a:p>
            <a:pPr algn="ctr"/>
            <a:endParaRPr lang="fr-FR" altLang="fr-FR" sz="4000" b="1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376105" y="188913"/>
            <a:ext cx="62538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fr-FR" altLang="fr-FR" sz="3600" b="1" dirty="0" smtClean="0">
                <a:latin typeface="Cooper Black" pitchFamily="18" charset="0"/>
              </a:rPr>
              <a:t>NICOLAS </a:t>
            </a:r>
            <a:r>
              <a:rPr lang="fr-FR" altLang="fr-FR" sz="4000" b="1" dirty="0" smtClean="0">
                <a:latin typeface="Cooper Black" pitchFamily="18" charset="0"/>
              </a:rPr>
              <a:t> </a:t>
            </a:r>
            <a:r>
              <a:rPr lang="fr-FR" altLang="fr-FR" sz="4000" b="1" dirty="0">
                <a:latin typeface="Cooper Black" pitchFamily="18" charset="0"/>
              </a:rPr>
              <a:t>– </a:t>
            </a:r>
            <a:r>
              <a:rPr lang="fr-FR" altLang="fr-FR" sz="3200" b="1" dirty="0">
                <a:latin typeface="Cooper Black" pitchFamily="18" charset="0"/>
              </a:rPr>
              <a:t>Sous</a:t>
            </a:r>
            <a:r>
              <a:rPr lang="fr-FR" altLang="fr-FR" sz="4000" b="1" dirty="0">
                <a:latin typeface="Cooper Black" pitchFamily="18" charset="0"/>
              </a:rPr>
              <a:t> </a:t>
            </a:r>
            <a:r>
              <a:rPr lang="fr-FR" altLang="fr-FR" sz="3200" b="1" dirty="0">
                <a:latin typeface="Cooper Black" pitchFamily="18" charset="0"/>
              </a:rPr>
              <a:t>Directeur</a:t>
            </a:r>
          </a:p>
          <a:p>
            <a:pPr algn="ctr"/>
            <a:endParaRPr lang="fr-FR" altLang="fr-FR" sz="4000" b="1" dirty="0">
              <a:latin typeface="Cooper Black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dirty="0" smtClean="0"/>
          </a:p>
        </p:txBody>
      </p:sp>
      <p:sp>
        <p:nvSpPr>
          <p:cNvPr id="26627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4C34DC-472C-40BF-B7D9-0F36C3DB0B07}" type="slidenum">
              <a:rPr lang="en-US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fr-FR" dirty="0"/>
          </a:p>
        </p:txBody>
      </p:sp>
      <p:sp>
        <p:nvSpPr>
          <p:cNvPr id="26628" name="ZoneTexte 4"/>
          <p:cNvSpPr txBox="1">
            <a:spLocks noChangeArrowheads="1"/>
          </p:cNvSpPr>
          <p:nvPr/>
        </p:nvSpPr>
        <p:spPr bwMode="auto">
          <a:xfrm>
            <a:off x="844675" y="47067"/>
            <a:ext cx="7273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fr-FR" altLang="fr-FR" sz="3200" u="sng" smtClean="0">
                <a:latin typeface="Cooper Black" pitchFamily="18" charset="0"/>
              </a:rPr>
              <a:t>LES  ANCIENS  PRESIDENTS</a:t>
            </a:r>
            <a:endParaRPr lang="fr-FR" altLang="fr-FR" sz="3200" u="sng" dirty="0">
              <a:latin typeface="Cooper Black" pitchFamily="18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1171575" y="1112445"/>
            <a:ext cx="64087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fr-FR" altLang="fr-FR" sz="4000" dirty="0">
                <a:latin typeface="Cooper Black" pitchFamily="18" charset="0"/>
              </a:rPr>
              <a:t>MOSONI Charles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1171575" y="3087688"/>
            <a:ext cx="4897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fr-FR" altLang="fr-FR" sz="4000" dirty="0">
                <a:latin typeface="Cooper Black" pitchFamily="18" charset="0"/>
              </a:rPr>
              <a:t>PONSARD Jean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1176338" y="3789363"/>
            <a:ext cx="46085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fr-FR" altLang="fr-FR" sz="4000" dirty="0">
                <a:latin typeface="Cooper Black" pitchFamily="18" charset="0"/>
              </a:rPr>
              <a:t>BEREZYAT Régis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1176338" y="4497388"/>
            <a:ext cx="47132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fr-FR" altLang="fr-FR" sz="4000" dirty="0">
                <a:latin typeface="Cooper Black" pitchFamily="18" charset="0"/>
              </a:rPr>
              <a:t>DEBOST Philippe</a:t>
            </a: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1159221" y="5301208"/>
            <a:ext cx="79359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fr-FR" altLang="fr-FR" sz="4000" dirty="0" smtClean="0">
                <a:latin typeface="Cooper Black" pitchFamily="18" charset="0"/>
              </a:rPr>
              <a:t>LAVIGNE  Marielle</a:t>
            </a:r>
            <a:endParaRPr lang="fr-FR" altLang="fr-FR" sz="1600" dirty="0"/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1176338" y="2430099"/>
            <a:ext cx="5473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fr-FR" altLang="fr-FR" sz="4000" dirty="0" smtClean="0">
                <a:latin typeface="Cooper Black" pitchFamily="18" charset="0"/>
              </a:rPr>
              <a:t>PUTHET André</a:t>
            </a:r>
            <a:endParaRPr lang="fr-FR" altLang="fr-FR" sz="4000" dirty="0">
              <a:latin typeface="Cooper Black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76338" y="1772816"/>
            <a:ext cx="5025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latin typeface="Cooper Black" panose="0208090404030B020404" pitchFamily="18" charset="0"/>
              </a:rPr>
              <a:t>FROMONT  Jacky</a:t>
            </a:r>
            <a:endParaRPr lang="fr-FR" sz="4000" b="1" dirty="0">
              <a:latin typeface="Cooper Black" panose="0208090404030B0204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042988" y="476672"/>
            <a:ext cx="7024687" cy="6192688"/>
          </a:xfrm>
        </p:spPr>
        <p:txBody>
          <a:bodyPr/>
          <a:lstStyle/>
          <a:p>
            <a:pPr marL="457200" lvl="1" indent="0"/>
            <a:r>
              <a:rPr lang="fr-FR" sz="3200" b="1" u="sng" dirty="0"/>
              <a:t>Les présidents des Festivals</a:t>
            </a:r>
            <a:br>
              <a:rPr lang="fr-FR" sz="3200" b="1" u="sng" dirty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>1976  </a:t>
            </a:r>
            <a:r>
              <a:rPr lang="fr-FR" sz="3200" dirty="0"/>
              <a:t>Roger CARREAU</a:t>
            </a:r>
            <a:br>
              <a:rPr lang="fr-FR" sz="3200" dirty="0"/>
            </a:br>
            <a:r>
              <a:rPr lang="fr-FR" sz="3200" dirty="0"/>
              <a:t>	</a:t>
            </a:r>
            <a:br>
              <a:rPr lang="fr-FR" sz="3200" dirty="0"/>
            </a:br>
            <a:r>
              <a:rPr lang="fr-FR" sz="3200" dirty="0" smtClean="0"/>
              <a:t>1986  </a:t>
            </a:r>
            <a:r>
              <a:rPr lang="fr-FR" sz="3200" dirty="0"/>
              <a:t>Jean Pierre DUBOIS</a:t>
            </a:r>
            <a:br>
              <a:rPr lang="fr-FR" sz="3200" dirty="0"/>
            </a:br>
            <a:r>
              <a:rPr lang="fr-FR" sz="3200" dirty="0"/>
              <a:t>	</a:t>
            </a:r>
            <a:br>
              <a:rPr lang="fr-FR" sz="3200" dirty="0"/>
            </a:br>
            <a:r>
              <a:rPr lang="fr-FR" sz="3200" dirty="0" smtClean="0"/>
              <a:t>1998 </a:t>
            </a:r>
            <a:r>
              <a:rPr lang="fr-FR" sz="3200" dirty="0"/>
              <a:t>et 2011  Jean Luc PICARD</a:t>
            </a:r>
            <a:br>
              <a:rPr lang="fr-FR" sz="3200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CF99-CBA3-416E-B3F2-61089FEC05B0}" type="datetime4">
              <a:rPr lang="en-US" smtClean="0"/>
              <a:pPr/>
              <a:t>January 25, 2017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F0C9-9DDE-402D-A92F-049B1DB265A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401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22B47B-FCB1-4BAE-9C45-C340A437D342}" type="datetime4">
              <a:rPr lang="en-US" smtClean="0"/>
              <a:pPr>
                <a:defRPr/>
              </a:pPr>
              <a:t>January 25, 2017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EC8D0-946F-4171-A710-2BEC389CBC0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611560" y="692696"/>
            <a:ext cx="7160840" cy="56166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Sans Serif" panose="020B0604020202020204" pitchFamily="34" charset="0"/>
                <a:cs typeface="Microsoft Sans Serif" panose="020B0604020202020204" pitchFamily="34" charset="0"/>
              </a:rPr>
              <a:t>Deux guerres se succèdent.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Sans Serif" panose="020B0604020202020204" pitchFamily="34" charset="0"/>
                <a:cs typeface="Microsoft Sans Serif" panose="020B0604020202020204" pitchFamily="34" charset="0"/>
              </a:rPr>
              <a:t>A chaque</a:t>
            </a:r>
            <a:r>
              <a:rPr kumimoji="0" lang="fr-FR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Sans Serif" panose="020B0604020202020204" pitchFamily="34" charset="0"/>
                <a:cs typeface="Microsoft Sans Serif" panose="020B0604020202020204" pitchFamily="34" charset="0"/>
              </a:rPr>
              <a:t> fois </a:t>
            </a:r>
            <a:r>
              <a:rPr lang="fr-FR" sz="3000" b="1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l</a:t>
            </a:r>
            <a:r>
              <a:rPr kumimoji="0" lang="fr-F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Sans Serif" panose="020B0604020202020204" pitchFamily="34" charset="0"/>
                <a:cs typeface="Microsoft Sans Serif" panose="020B0604020202020204" pitchFamily="34" charset="0"/>
              </a:rPr>
              <a:t>’harmonie se vide</a:t>
            </a:r>
            <a:r>
              <a:rPr kumimoji="0" lang="fr-FR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fr-F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Sans Serif" panose="020B0604020202020204" pitchFamily="34" charset="0"/>
                <a:cs typeface="Microsoft Sans Serif" panose="020B0604020202020204" pitchFamily="34" charset="0"/>
              </a:rPr>
              <a:t>de ses musiciens </a:t>
            </a:r>
            <a:r>
              <a:rPr lang="fr-FR" sz="3000" b="1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fr-F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Sans Serif" panose="020B0604020202020204" pitchFamily="34" charset="0"/>
                <a:cs typeface="Microsoft Sans Serif" panose="020B0604020202020204" pitchFamily="34" charset="0"/>
              </a:rPr>
              <a:t>mobilisés.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3000" b="1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Lors </a:t>
            </a:r>
            <a:r>
              <a:rPr kumimoji="0" lang="fr-F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Sans Serif" panose="020B0604020202020204" pitchFamily="34" charset="0"/>
                <a:cs typeface="Microsoft Sans Serif" panose="020B0604020202020204" pitchFamily="34" charset="0"/>
              </a:rPr>
              <a:t>de la guerre de 1939 –</a:t>
            </a:r>
            <a:r>
              <a:rPr kumimoji="0" lang="fr-FR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Sans Serif" panose="020B0604020202020204" pitchFamily="34" charset="0"/>
                <a:cs typeface="Microsoft Sans Serif" panose="020B0604020202020204" pitchFamily="34" charset="0"/>
              </a:rPr>
              <a:t> 19</a:t>
            </a:r>
            <a:r>
              <a:rPr kumimoji="0" lang="fr-F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Sans Serif" panose="020B0604020202020204" pitchFamily="34" charset="0"/>
                <a:cs typeface="Microsoft Sans Serif" panose="020B0604020202020204" pitchFamily="34" charset="0"/>
              </a:rPr>
              <a:t>45, les musiciens disponibles </a:t>
            </a:r>
            <a:r>
              <a:rPr lang="fr-FR" sz="3000" b="1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se rapprochent des </a:t>
            </a:r>
            <a:r>
              <a:rPr kumimoji="0" lang="fr-F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Sans Serif" panose="020B0604020202020204" pitchFamily="34" charset="0"/>
                <a:cs typeface="Microsoft Sans Serif" panose="020B0604020202020204" pitchFamily="34" charset="0"/>
              </a:rPr>
              <a:t>chorales qui, à l’inverse, se développent :</a:t>
            </a:r>
            <a:r>
              <a:rPr kumimoji="0" lang="fr-FR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fr-FR" sz="3000" b="1" dirty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u</a:t>
            </a:r>
            <a:r>
              <a:rPr kumimoji="0" lang="fr-F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Sans Serif" panose="020B0604020202020204" pitchFamily="34" charset="0"/>
                <a:cs typeface="Microsoft Sans Serif" panose="020B0604020202020204" pitchFamily="34" charset="0"/>
              </a:rPr>
              <a:t>n moyen comme un autre de récolter des fonds, lors des différentes prestations, </a:t>
            </a:r>
            <a:r>
              <a:rPr lang="fr-FR" sz="3000" b="1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kumimoji="0" lang="fr-F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Sans Serif" panose="020B0604020202020204" pitchFamily="34" charset="0"/>
                <a:cs typeface="Microsoft Sans Serif" panose="020B0604020202020204" pitchFamily="34" charset="0"/>
              </a:rPr>
              <a:t>pour envoyer des colis de denrées alimentaires aux prisonniers.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890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/>
          <p:cNvSpPr>
            <a:spLocks noGrp="1"/>
          </p:cNvSpPr>
          <p:nvPr>
            <p:ph type="pic" idx="1"/>
          </p:nvPr>
        </p:nvSpPr>
        <p:spPr>
          <a:xfrm>
            <a:off x="467544" y="260648"/>
            <a:ext cx="7769299" cy="1080120"/>
          </a:xfrm>
        </p:spPr>
      </p:sp>
      <p:sp>
        <p:nvSpPr>
          <p:cNvPr id="8" name="Espace réservé du texte 7"/>
          <p:cNvSpPr>
            <a:spLocks noGrp="1"/>
          </p:cNvSpPr>
          <p:nvPr>
            <p:ph type="body" sz="half" idx="2"/>
          </p:nvPr>
        </p:nvSpPr>
        <p:spPr>
          <a:xfrm>
            <a:off x="611560" y="5373216"/>
            <a:ext cx="6667128" cy="1375048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chemeClr val="bg1"/>
                </a:solidFill>
              </a:rPr>
              <a:t>Un grand  MERCI à tous les Musiciens 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22B47B-FCB1-4BAE-9C45-C340A437D342}" type="datetime4">
              <a:rPr lang="en-US" smtClean="0"/>
              <a:pPr>
                <a:defRPr/>
              </a:pPr>
              <a:t>January 25, 2017</a:t>
            </a:fld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EC8D0-946F-4171-A710-2BEC389CBC0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7905750" cy="487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6230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22B47B-FCB1-4BAE-9C45-C340A437D342}" type="datetime4">
              <a:rPr lang="en-US" smtClean="0"/>
              <a:pPr>
                <a:defRPr/>
              </a:pPr>
              <a:t>January 25, 2017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EC8D0-946F-4171-A710-2BEC389CBC0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913" y="1419225"/>
            <a:ext cx="74961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5521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altLang="fr-FR" dirty="0" smtClean="0"/>
          </a:p>
        </p:txBody>
      </p:sp>
      <p:sp>
        <p:nvSpPr>
          <p:cNvPr id="16387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altLang="fr-FR" dirty="0" smtClean="0"/>
          </a:p>
        </p:txBody>
      </p:sp>
      <p:sp>
        <p:nvSpPr>
          <p:cNvPr id="16388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dirty="0" smtClean="0">
              <a:solidFill>
                <a:schemeClr val="accent1"/>
              </a:solidFill>
            </a:endParaRPr>
          </a:p>
        </p:txBody>
      </p:sp>
      <p:sp>
        <p:nvSpPr>
          <p:cNvPr id="1638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96007E-8D8A-4495-8B5B-F448B46E4FB0}" type="slidenum">
              <a:rPr lang="en-US" altLang="fr-FR">
                <a:solidFill>
                  <a:schemeClr val="accent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fr-FR" dirty="0">
              <a:solidFill>
                <a:schemeClr val="accent1"/>
              </a:solidFill>
            </a:endParaRPr>
          </a:p>
        </p:txBody>
      </p:sp>
      <p:pic>
        <p:nvPicPr>
          <p:cNvPr id="16390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16013"/>
            <a:ext cx="774065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ZoneTexte 3"/>
          <p:cNvSpPr txBox="1">
            <a:spLocks noChangeArrowheads="1"/>
          </p:cNvSpPr>
          <p:nvPr/>
        </p:nvSpPr>
        <p:spPr bwMode="auto">
          <a:xfrm>
            <a:off x="1116013" y="404813"/>
            <a:ext cx="66246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fr-FR" altLang="fr-FR" sz="3600" b="1" dirty="0">
                <a:latin typeface="Forte" pitchFamily="66" charset="0"/>
              </a:rPr>
              <a:t>LA</a:t>
            </a:r>
            <a:r>
              <a:rPr lang="fr-FR" altLang="fr-FR" sz="3600" b="1" dirty="0">
                <a:solidFill>
                  <a:schemeClr val="bg1"/>
                </a:solidFill>
                <a:latin typeface="Forte" pitchFamily="66" charset="0"/>
              </a:rPr>
              <a:t> </a:t>
            </a:r>
            <a:r>
              <a:rPr lang="fr-FR" altLang="fr-FR" sz="3600" b="1" dirty="0">
                <a:latin typeface="Forte" pitchFamily="66" charset="0"/>
              </a:rPr>
              <a:t>LYRE</a:t>
            </a:r>
            <a:r>
              <a:rPr lang="fr-FR" altLang="fr-FR" sz="3600" b="1" dirty="0">
                <a:solidFill>
                  <a:schemeClr val="bg1"/>
                </a:solidFill>
                <a:latin typeface="Forte" pitchFamily="66" charset="0"/>
              </a:rPr>
              <a:t> </a:t>
            </a:r>
            <a:r>
              <a:rPr lang="fr-FR" altLang="fr-FR" sz="3600" b="1" dirty="0">
                <a:latin typeface="Forte" pitchFamily="66" charset="0"/>
              </a:rPr>
              <a:t>BRESSANE</a:t>
            </a:r>
            <a:r>
              <a:rPr lang="fr-FR" altLang="fr-FR" sz="3600" b="1" dirty="0">
                <a:solidFill>
                  <a:schemeClr val="bg1"/>
                </a:solidFill>
                <a:latin typeface="Forte" pitchFamily="66" charset="0"/>
              </a:rPr>
              <a:t> </a:t>
            </a:r>
            <a:r>
              <a:rPr lang="fr-FR" altLang="fr-FR" sz="3600" b="1" dirty="0">
                <a:latin typeface="Forte" pitchFamily="66" charset="0"/>
              </a:rPr>
              <a:t>EN</a:t>
            </a:r>
            <a:r>
              <a:rPr lang="fr-FR" altLang="fr-FR" sz="3600" b="1" dirty="0">
                <a:solidFill>
                  <a:schemeClr val="bg1"/>
                </a:solidFill>
                <a:latin typeface="Forte" pitchFamily="66" charset="0"/>
              </a:rPr>
              <a:t> </a:t>
            </a:r>
            <a:r>
              <a:rPr lang="fr-FR" altLang="fr-FR" sz="3600" b="1" dirty="0">
                <a:latin typeface="Forte" pitchFamily="66" charset="0"/>
              </a:rPr>
              <a:t>1943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7504" y="533399"/>
            <a:ext cx="91440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3"/>
            <a:r>
              <a:rPr lang="fr-FR" sz="3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</a:t>
            </a:r>
            <a:r>
              <a:rPr lang="fr-FR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partir de 1949, Charles MOSONI </a:t>
            </a:r>
            <a:endParaRPr lang="fr-FR" sz="32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3"/>
            <a:r>
              <a:rPr lang="fr-FR" sz="3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occupe </a:t>
            </a:r>
            <a:r>
              <a:rPr lang="fr-FR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le poste de président</a:t>
            </a:r>
            <a:r>
              <a:rPr lang="fr-FR" sz="3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 lvl="3"/>
            <a:endParaRPr lang="fr-FR" sz="32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3"/>
            <a:r>
              <a:rPr lang="fr-FR" sz="3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</a:t>
            </a:r>
            <a:r>
              <a:rPr lang="fr-FR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cette époque, l’harmonie est composée de 36 musiciens et d’une clique de 12 </a:t>
            </a:r>
            <a:r>
              <a:rPr lang="fr-FR" sz="3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exécutants.</a:t>
            </a:r>
          </a:p>
          <a:p>
            <a:pPr lvl="3"/>
            <a:endParaRPr lang="fr-FR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3"/>
            <a:r>
              <a:rPr lang="fr-FR" sz="3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Puis le 2 juillet 1950, un car de Foissiatis est percuté par un train au passage à niveau de St Amour + de 25 morts. </a:t>
            </a:r>
            <a:endParaRPr lang="fr-FR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297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3568" y="1420075"/>
            <a:ext cx="4103687" cy="5262562"/>
          </a:xfrm>
        </p:spPr>
      </p:pic>
      <p:sp>
        <p:nvSpPr>
          <p:cNvPr id="1741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dirty="0" smtClean="0">
              <a:solidFill>
                <a:schemeClr val="accent1"/>
              </a:solidFill>
            </a:endParaRPr>
          </a:p>
        </p:txBody>
      </p:sp>
      <p:sp>
        <p:nvSpPr>
          <p:cNvPr id="1741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4B7F71-2D11-4A45-ACD5-3A1C6AAE6DDF}" type="slidenum">
              <a:rPr lang="en-US" altLang="fr-FR">
                <a:solidFill>
                  <a:srgbClr val="FEFEF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fr-FR" dirty="0">
              <a:solidFill>
                <a:srgbClr val="FEFEFE"/>
              </a:solidFill>
            </a:endParaRPr>
          </a:p>
        </p:txBody>
      </p:sp>
      <p:sp>
        <p:nvSpPr>
          <p:cNvPr id="17414" name="ZoneTexte 2"/>
          <p:cNvSpPr txBox="1">
            <a:spLocks noChangeArrowheads="1"/>
          </p:cNvSpPr>
          <p:nvPr/>
        </p:nvSpPr>
        <p:spPr bwMode="auto">
          <a:xfrm>
            <a:off x="1187450" y="188913"/>
            <a:ext cx="6913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fr-FR" altLang="fr-FR" sz="3600" b="1" dirty="0">
                <a:solidFill>
                  <a:schemeClr val="bg1"/>
                </a:solidFill>
                <a:latin typeface="Cooper Black" pitchFamily="18" charset="0"/>
              </a:rPr>
              <a:t>LA  RENAISSANCE   DE  LA  LYRE   BRESSANE   EN  1957</a:t>
            </a:r>
          </a:p>
        </p:txBody>
      </p:sp>
      <p:sp>
        <p:nvSpPr>
          <p:cNvPr id="7" name="ZoneTexte 2"/>
          <p:cNvSpPr txBox="1">
            <a:spLocks noChangeArrowheads="1"/>
          </p:cNvSpPr>
          <p:nvPr/>
        </p:nvSpPr>
        <p:spPr bwMode="auto">
          <a:xfrm>
            <a:off x="683568" y="188913"/>
            <a:ext cx="7532681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fr-FR" altLang="fr-FR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LA  RENAISSANCE   DE  LA  LYRE   BRESSANE   EN  1957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92248"/>
            <a:ext cx="3284837" cy="400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dirty="0" smtClean="0">
              <a:solidFill>
                <a:schemeClr val="accent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6BC0C7-BFE9-48A1-AED6-FA02C2C6D2CA}" type="slidenum">
              <a:rPr lang="en-US" altLang="fr-FR">
                <a:solidFill>
                  <a:srgbClr val="FEFEF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fr-FR" dirty="0">
              <a:solidFill>
                <a:srgbClr val="FEFEFE"/>
              </a:solidFill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323850" y="404664"/>
            <a:ext cx="84963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fr-FR" altLang="fr-FR" sz="2400" u="sng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LES SIX PREMIERS MUSICIENS QUI ONT FAIT  RENAITRE LA LYRE BRESSANE </a:t>
            </a:r>
            <a:r>
              <a:rPr lang="fr-FR" altLang="fr-FR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:</a:t>
            </a:r>
          </a:p>
          <a:p>
            <a:endParaRPr lang="fr-FR" altLang="fr-FR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" name="ZoneTexte 1"/>
          <p:cNvSpPr txBox="1">
            <a:spLocks noChangeArrowheads="1"/>
          </p:cNvSpPr>
          <p:nvPr/>
        </p:nvSpPr>
        <p:spPr bwMode="auto">
          <a:xfrm>
            <a:off x="636931" y="1903717"/>
            <a:ext cx="7777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fr-FR" altLang="fr-FR" sz="3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BASSET</a:t>
            </a:r>
            <a:r>
              <a:rPr lang="fr-FR" altLang="fr-FR" sz="4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fr-FR" altLang="fr-FR" sz="2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René</a:t>
            </a:r>
            <a:r>
              <a:rPr lang="fr-FR" altLang="fr-FR" sz="4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			 </a:t>
            </a:r>
            <a:r>
              <a:rPr lang="fr-FR" altLang="fr-FR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à la trompette</a:t>
            </a:r>
            <a:endParaRPr lang="fr-FR" altLang="fr-FR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636931" y="2616121"/>
            <a:ext cx="770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fr-FR" altLang="fr-FR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BOUILLOUX</a:t>
            </a:r>
            <a:r>
              <a:rPr lang="fr-FR" altLang="fr-FR" sz="4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fr-FR" altLang="fr-FR" sz="2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Robert</a:t>
            </a:r>
            <a:r>
              <a:rPr lang="fr-FR" altLang="fr-FR" sz="4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		 </a:t>
            </a:r>
            <a:r>
              <a:rPr lang="fr-FR" altLang="fr-FR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au Bugle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636930" y="3324146"/>
            <a:ext cx="7705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fr-FR" altLang="fr-FR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DESMARIS</a:t>
            </a:r>
            <a:r>
              <a:rPr lang="fr-FR" altLang="fr-FR" sz="4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fr-FR" altLang="fr-FR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Jean</a:t>
            </a:r>
            <a:r>
              <a:rPr lang="fr-FR" altLang="fr-FR" sz="4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fr-FR" altLang="fr-FR" sz="4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		 </a:t>
            </a:r>
            <a:r>
              <a:rPr lang="fr-FR" altLang="fr-FR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au </a:t>
            </a:r>
            <a:r>
              <a:rPr lang="fr-FR" altLang="fr-FR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Saxo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636930" y="4032171"/>
            <a:ext cx="78955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fr-FR" altLang="fr-FR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PONT</a:t>
            </a:r>
            <a:r>
              <a:rPr lang="fr-FR" altLang="fr-FR" sz="4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fr-FR" altLang="fr-FR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André</a:t>
            </a:r>
            <a:r>
              <a:rPr lang="fr-FR" altLang="fr-FR" sz="4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	</a:t>
            </a:r>
            <a:r>
              <a:rPr lang="fr-FR" altLang="fr-FR" sz="4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		 </a:t>
            </a:r>
            <a:r>
              <a:rPr lang="fr-FR" altLang="fr-FR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au </a:t>
            </a:r>
            <a:r>
              <a:rPr lang="fr-FR" altLang="fr-FR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Bugle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636931" y="4633504"/>
            <a:ext cx="7705724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fr-FR" altLang="fr-FR" sz="3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RADIX</a:t>
            </a:r>
            <a:r>
              <a:rPr lang="fr-FR" altLang="fr-FR" sz="4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fr-FR" altLang="fr-FR" sz="2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Jean</a:t>
            </a:r>
            <a:r>
              <a:rPr lang="fr-FR" altLang="fr-FR" sz="4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			 </a:t>
            </a:r>
            <a:r>
              <a:rPr lang="fr-FR" altLang="fr-FR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au Saxo</a:t>
            </a:r>
            <a:endParaRPr lang="fr-FR" altLang="fr-FR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661212" y="4980793"/>
            <a:ext cx="811153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endParaRPr lang="fr-FR" altLang="fr-FR" sz="2000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fr-FR" altLang="fr-FR" sz="3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GAUTHERIN</a:t>
            </a:r>
            <a:r>
              <a:rPr lang="fr-FR" altLang="fr-FR" sz="2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Jean </a:t>
            </a:r>
            <a:r>
              <a:rPr lang="fr-FR" altLang="fr-FR" sz="28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		</a:t>
            </a:r>
            <a:r>
              <a:rPr lang="fr-FR" altLang="fr-FR" sz="3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fr-FR" altLang="fr-FR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au </a:t>
            </a:r>
            <a:r>
              <a:rPr lang="fr-FR" altLang="fr-FR" sz="2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Trombone</a:t>
            </a:r>
            <a:endParaRPr lang="fr-FR" altLang="fr-FR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2988" y="332656"/>
            <a:ext cx="7024687" cy="1800199"/>
          </a:xfrm>
        </p:spPr>
        <p:txBody>
          <a:bodyPr/>
          <a:lstStyle/>
          <a:p>
            <a:r>
              <a:rPr lang="fr-FR" sz="3200" dirty="0" smtClean="0"/>
              <a:t>La  clique </a:t>
            </a:r>
            <a:r>
              <a:rPr lang="fr-FR" sz="3200" dirty="0"/>
              <a:t>repris </a:t>
            </a:r>
            <a:r>
              <a:rPr lang="fr-FR" sz="3200" dirty="0" smtClean="0"/>
              <a:t>4 </a:t>
            </a:r>
            <a:r>
              <a:rPr lang="fr-FR" sz="3200" dirty="0"/>
              <a:t>à 5 ans plus tard.</a:t>
            </a:r>
            <a:r>
              <a:rPr lang="fr-FR" sz="3200" dirty="0" smtClean="0"/>
              <a:t> avec  </a:t>
            </a:r>
            <a:r>
              <a:rPr lang="fr-FR" sz="3200" b="1" dirty="0" smtClean="0"/>
              <a:t>Lucien  PIN   et</a:t>
            </a:r>
            <a:r>
              <a:rPr lang="fr-FR" sz="3200" b="1" dirty="0"/>
              <a:t> </a:t>
            </a:r>
            <a:r>
              <a:rPr lang="fr-FR" sz="3200" b="1" dirty="0" smtClean="0"/>
              <a:t> Paul FAVIER </a:t>
            </a:r>
            <a:r>
              <a:rPr lang="fr-FR" sz="2000" b="1" dirty="0" smtClean="0"/>
              <a:t>en autre.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 </a:t>
            </a:r>
            <a:r>
              <a:rPr lang="fr-FR" sz="1600" dirty="0" smtClean="0"/>
              <a:t>(tout à gauche de la photo)</a:t>
            </a:r>
            <a:endParaRPr lang="fr-FR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70802" y="1978776"/>
            <a:ext cx="6802395" cy="3768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BFDEB9-DE7F-41D1-BC9C-12FA54519718}" type="datetime4">
              <a:rPr lang="en-US" smtClean="0"/>
              <a:pPr>
                <a:defRPr/>
              </a:pPr>
              <a:t>January 25, 2017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C3E28-7145-4646-98A5-8A2261B992C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208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27088" y="1125538"/>
            <a:ext cx="7400925" cy="5481637"/>
          </a:xfrm>
        </p:spPr>
      </p:pic>
      <p:sp>
        <p:nvSpPr>
          <p:cNvPr id="19460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dirty="0" smtClean="0">
              <a:solidFill>
                <a:schemeClr val="accent1"/>
              </a:solidFill>
            </a:endParaRPr>
          </a:p>
        </p:txBody>
      </p:sp>
      <p:sp>
        <p:nvSpPr>
          <p:cNvPr id="1946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636A5D-27E2-4892-9E5E-F2114092A7F6}" type="slidenum">
              <a:rPr lang="en-US" altLang="fr-FR">
                <a:solidFill>
                  <a:srgbClr val="FEFEF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fr-FR" dirty="0">
              <a:solidFill>
                <a:srgbClr val="FEFEFE"/>
              </a:solidFill>
            </a:endParaRPr>
          </a:p>
        </p:txBody>
      </p:sp>
      <p:sp>
        <p:nvSpPr>
          <p:cNvPr id="19462" name="ZoneTexte 2"/>
          <p:cNvSpPr txBox="1">
            <a:spLocks noChangeArrowheads="1"/>
          </p:cNvSpPr>
          <p:nvPr/>
        </p:nvSpPr>
        <p:spPr bwMode="auto">
          <a:xfrm>
            <a:off x="1116013" y="333375"/>
            <a:ext cx="64801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fr-FR" altLang="fr-FR" sz="4000" b="1" dirty="0">
                <a:solidFill>
                  <a:schemeClr val="bg1"/>
                </a:solidFill>
              </a:rPr>
              <a:t>LES APPRENTIS MUSICIENS</a:t>
            </a:r>
          </a:p>
        </p:txBody>
      </p:sp>
      <p:sp>
        <p:nvSpPr>
          <p:cNvPr id="7" name="ZoneTexte 2"/>
          <p:cNvSpPr txBox="1">
            <a:spLocks noChangeArrowheads="1"/>
          </p:cNvSpPr>
          <p:nvPr/>
        </p:nvSpPr>
        <p:spPr bwMode="auto">
          <a:xfrm>
            <a:off x="971600" y="322852"/>
            <a:ext cx="64801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fr-FR" altLang="fr-FR" sz="4000" b="1" dirty="0"/>
              <a:t>LES APPRENTIS MUSICIENS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1781</TotalTime>
  <Words>318</Words>
  <Application>Microsoft Office PowerPoint</Application>
  <PresentationFormat>Affichage à l'écran (4:3)</PresentationFormat>
  <Paragraphs>87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2" baseType="lpstr">
      <vt:lpstr>Thème Office</vt:lpstr>
      <vt:lpstr>1_Thème Office</vt:lpstr>
      <vt:lpstr>Diapositive 1</vt:lpstr>
      <vt:lpstr>Diapositive 2</vt:lpstr>
      <vt:lpstr>Diapositive 3</vt:lpstr>
      <vt:lpstr>Diapositive 4</vt:lpstr>
      <vt:lpstr>         </vt:lpstr>
      <vt:lpstr>Diapositive 6</vt:lpstr>
      <vt:lpstr>Diapositive 7</vt:lpstr>
      <vt:lpstr>La  clique repris 4 à 5 ans plus tard. avec  Lucien  PIN   et  Paul FAVIER en autre.  (tout à gauche de la photo)</vt:lpstr>
      <vt:lpstr>Diapositive 9</vt:lpstr>
      <vt:lpstr>COURS DE SOLFEGE AVANT L’ECOLE DE MUSIQUE 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Les présidents des Festivals  1976  Roger CARREAU   1986  Jean Pierre DUBOIS   1998 et 2011  Jean Luc PICARD  </vt:lpstr>
      <vt:lpstr>Diapositive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Christian</dc:creator>
  <cp:lastModifiedBy>directriceEMM</cp:lastModifiedBy>
  <cp:revision>109</cp:revision>
  <dcterms:created xsi:type="dcterms:W3CDTF">2016-03-24T12:19:14Z</dcterms:created>
  <dcterms:modified xsi:type="dcterms:W3CDTF">2017-01-25T07:43:11Z</dcterms:modified>
</cp:coreProperties>
</file>